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ink/ink1.xml" ContentType="application/inkml+xml"/>
  <Override PartName="/ppt/ink/ink2.xml" ContentType="application/inkml+xml"/>
  <Override PartName="/ppt/ink/ink3.xml" ContentType="application/inkml+xml"/>
  <Override PartName="/ppt/ink/ink4.xml" ContentType="application/inkml+xml"/>
  <Override PartName="/ppt/ink/ink5.xml" ContentType="application/inkml+xml"/>
  <Override PartName="/ppt/ink/ink6.xml" ContentType="application/inkml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9" r:id="rId2"/>
    <p:sldId id="294" r:id="rId3"/>
    <p:sldId id="295" r:id="rId4"/>
    <p:sldId id="288" r:id="rId5"/>
    <p:sldId id="297" r:id="rId6"/>
    <p:sldId id="304" r:id="rId7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User User" initials="UU" lastIdx="1" clrIdx="0">
    <p:extLst>
      <p:ext uri="{19B8F6BF-5375-455C-9EA6-DF929625EA0E}">
        <p15:presenceInfo xmlns:p15="http://schemas.microsoft.com/office/powerpoint/2012/main" userId="acc15855a44518f3" providerId="Windows Liv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1350" autoAdjust="0"/>
  </p:normalViewPr>
  <p:slideViewPr>
    <p:cSldViewPr snapToGrid="0">
      <p:cViewPr varScale="1">
        <p:scale>
          <a:sx n="105" d="100"/>
          <a:sy n="105" d="100"/>
        </p:scale>
        <p:origin x="798" y="1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commentAuthors" Target="commentAuthor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ax="1920" units="cm"/>
          <inkml:channel name="Y" type="integer" max="1080" units="cm"/>
          <inkml:channel name="T" type="integer" max="2.14748E9" units="dev"/>
        </inkml:traceFormat>
        <inkml:channelProperties>
          <inkml:channelProperty channel="X" name="resolution" value="36.22641" units="1/cm"/>
          <inkml:channelProperty channel="Y" name="resolution" value="34.83871" units="1/cm"/>
          <inkml:channelProperty channel="T" name="resolution" value="1" units="1/dev"/>
        </inkml:channelProperties>
      </inkml:inkSource>
      <inkml:timestamp xml:id="ts0" timeString="2020-09-24T14:10:25.531"/>
    </inkml:context>
    <inkml:brush xml:id="br0">
      <inkml:brushProperty name="width" value="0.06667" units="cm"/>
      <inkml:brushProperty name="height" value="0.06667" units="cm"/>
      <inkml:brushProperty name="fitToCurve" value="1"/>
    </inkml:brush>
  </inkml:definitions>
  <inkml:traceGroup>
    <inkml:annotationXML>
      <emma:emma xmlns:emma="http://www.w3.org/2003/04/emma" version="1.0">
        <emma:interpretation id="{347585F6-AEDC-45C5-8AB8-39878C8DCE9C}" emma:medium="tactile" emma:mode="ink">
          <msink:context xmlns:msink="http://schemas.microsoft.com/ink/2010/main" type="writingRegion" rotatedBoundingBox="4247,5142 10746,5184 10726,8169 4227,8127"/>
        </emma:interpretation>
      </emma:emma>
    </inkml:annotationXML>
    <inkml:traceGroup>
      <inkml:annotationXML>
        <emma:emma xmlns:emma="http://www.w3.org/2003/04/emma" version="1.0">
          <emma:interpretation id="{E9BC4677-E5E6-40CA-9B3C-35F25AD69ABB}" emma:medium="tactile" emma:mode="ink">
            <msink:context xmlns:msink="http://schemas.microsoft.com/ink/2010/main" type="paragraph" rotatedBoundingBox="4247,5142 10746,5184 10735,6860 4236,6818" alignmentLevel="1"/>
          </emma:interpretation>
        </emma:emma>
      </inkml:annotationXML>
      <inkml:traceGroup>
        <inkml:annotationXML>
          <emma:emma xmlns:emma="http://www.w3.org/2003/04/emma" version="1.0">
            <emma:interpretation id="{74C1FDC7-0309-4495-8A1E-CDBFE25AB7BA}" emma:medium="tactile" emma:mode="ink">
              <msink:context xmlns:msink="http://schemas.microsoft.com/ink/2010/main" type="line" rotatedBoundingBox="4247,5142 10746,5184 10735,6860 4236,6818"/>
            </emma:interpretation>
          </emma:emma>
        </inkml:annotationXML>
        <inkml:traceGroup>
          <inkml:annotationXML>
            <emma:emma xmlns:emma="http://www.w3.org/2003/04/emma" version="1.0">
              <emma:interpretation id="{6C9AAC29-283D-41C2-9460-14AB4EB3EB0E}" emma:medium="tactile" emma:mode="ink">
                <msink:context xmlns:msink="http://schemas.microsoft.com/ink/2010/main" type="inkWord" rotatedBoundingBox="4244,5536 5767,5545 5762,6359 4239,6349"/>
              </emma:interpretation>
              <emma:one-of disjunction-type="recognition" id="oneOf0">
                <emma:interpretation id="interp0" emma:lang="" emma:confidence="1">
                  <emma:literal/>
                </emma:interpretation>
              </emma:one-of>
            </emma:emma>
          </inkml:annotationXML>
          <inkml:trace contextRef="#ctx0" brushRef="#br0">127 152 0,'0'-25'16,"0"-1"15,0 1 0,0 50 94,0 1-109,0 25-16,0 25 16,0-25-16,0 25 15,-51 0-15,51 0 16,-51 0-16,51-25 15,0 0-15,-25-26 16,25 1-16,0 25 16,0-77 46,0-25-62,0 26 16,0 0-16,0-52 15,0 52-15,51-26 16,-51 0-16,0 1 16,0-1-16,25 25 15,-25 1-15,0-26 16,0 26-16,51-1 16,-51-24-16,0 24 15,0 1-15,0-26 16,25 51-1,-25-51-15,0 26 32,26 50 15,-26 26-32,0-26 1,51 1-16,-51 25 15,0-26-15,0 0 16,25 26-16,-25-25 16,51-26-16,-51 50 15,25 27 1,-25-52-16,0 26 16,51-26-16,-51 1 0,25 50 15,26-51 16,-25-25-15,-26-25 0,25 25-1,-25-51-15,0 0 16,51 0 0,-51 26-16,0 0 15,0-26-15,0 25 16,0 1-16,0 0 15,0-26-15,0 25 16,0-24 0,25 50-16,-25-26 15,0-25 63,0 26-46,0 0-17,0-1 17,26 102 30,-26-25-46,0 0-16,0 0 15,50 25-15,-50-25 16,0 0-16,26-1 16,-26-24-16,0 25 15,51-26-15,-51 0 16,25 26-16,26 0 15,-51-26 1,0 26 0,25-51-16,1 0 78</inkml:trace>
          <inkml:trace contextRef="#ctx0" brushRef="#br0" timeOffset="622.1134">1295 432 0,'26'0'47,"25"0"-31,-1 0-1,1 0-15,-25 0 16,-1 0-16</inkml:trace>
          <inkml:trace contextRef="#ctx0" brushRef="#br0" timeOffset="412.473">1321 178 0,'51'0'47,"-1"0"-31,1 0-1,-25 0 1,-26 25-16</inkml:trace>
        </inkml:traceGroup>
        <inkml:traceGroup>
          <inkml:annotationXML>
            <emma:emma xmlns:emma="http://www.w3.org/2003/04/emma" version="1.0">
              <emma:interpretation id="{913B149D-E79B-4064-84B4-F6F045091ABA}" emma:medium="tactile" emma:mode="ink">
                <msink:context xmlns:msink="http://schemas.microsoft.com/ink/2010/main" type="inkWord" rotatedBoundingBox="6199,5317 8789,5334 8783,6250 6193,6233"/>
              </emma:interpretation>
              <emma:one-of disjunction-type="recognition" id="oneOf1">
                <emma:interpretation id="interp1" emma:lang="" emma:confidence="1">
                  <emma:literal/>
                </emma:interpretation>
              </emma:one-of>
            </emma:emma>
          </inkml:annotationXML>
          <inkml:trace contextRef="#ctx0" brushRef="#br0" timeOffset="3756.6888">3480 355 0,'51'0'31,"-26"0"-31,0 0 16,26 0-16,0 0 15,25-50-15,-25 50 16,0 0-16,-26-26 15</inkml:trace>
          <inkml:trace contextRef="#ctx0" brushRef="#br0" timeOffset="3502.7878">3683 51 0,'25'0'16,"-25"50"15,-25 1-31,25 0 16,0 0-16,0 25 15,-25 0-15,25-25 16,0 0-16,0-26 0,0 1 16,0 24-1</inkml:trace>
          <inkml:trace contextRef="#ctx0" brushRef="#br0" timeOffset="4642.6866">4191-26 0,'0'-25'62,"25"25"-62,-25-51 16,26 51-16,-26-25 16,51 25-16,-26-26 15,26 26-15,-26-50 0,1 50 16,24 0-1,1 0 1,-25 0 0,-26 25-16,0 26 15,0 0-15,0-1 16,-26 27-16,-25-1 16,26-25-16,-26-1 15,26-24-15,-26 25 16,76-77 31,52 26-32,-52 0 1,0 26 0,-25-1-16,0 0 15,0 26-15,0-25 16,0 24-16,0-24 15,0 25-15,-25-1 16,-77 1 0,77-51-1,0 51-15,-52-51 16,52 0 0,0 0-1,25-25 1,0-1-1</inkml:trace>
          <inkml:trace contextRef="#ctx0" brushRef="#br0" timeOffset="2563.9751">2718 178 0,'0'-51'0,"0"25"16,0 1 15,51 25-16,-51-51 1,25 51-16,0-25 16,26 25-1,-25 0 1,24 0 0,1 0-1,0 25 1,-51 26-16,0 0 15,0 0-15,0-1 16,0 1-16,-25 0 16,25 0-16,-51 0 15,51-26-15,-51 26 16,0 0 0,26-51-1,25 25-15,-26-25 16,-24 0 15</inkml:trace>
          <inkml:trace contextRef="#ctx0" brushRef="#br0" timeOffset="2953.7725">3353-51 0,'0'-51'31,"-51"51"1,0 0-17,51 26 1,-51-26-16,51 50 16,-25-24-16,25 25 15,0 25-15,-51-25 16,51-1-16,0-24 15,0 25-15,0-26 16,26 0-16,-1 26 16,51 25-1,0-76 1,-50 26-16</inkml:trace>
          <inkml:trace contextRef="#ctx0" brushRef="#br0" timeOffset="1740.2743">1956 254 0,'0'-26'31,"0"-24"-15,0 24-1,51 26 1,-51-25-1,25-26 1,26 26 0,0-26-16,-1 51 15,-50-26 1,26 26-16,25 0 16,-26 0-1,26 0 1,-26 0-1,-25 77 1,0-52-16,0 26 16,0 0-16,0-1 15,-51 27-15,26-27 16,-26 1-16,26 0 16,25 0-16,-76-26 15,76 1-15,-26-26 0,26 50 16,0 1-1,26-51 48,24 0-63,-24 0 16,-1 0-16,1 0 15,24 0-15,-24 0 16</inkml:trace>
        </inkml:traceGroup>
        <inkml:traceGroup>
          <inkml:annotationXML>
            <emma:emma xmlns:emma="http://www.w3.org/2003/04/emma" version="1.0">
              <emma:interpretation id="{548F2AE4-9E9B-4710-B388-359678211817}" emma:medium="tactile" emma:mode="ink">
                <msink:context xmlns:msink="http://schemas.microsoft.com/ink/2010/main" type="inkWord" rotatedBoundingBox="9095,5173 10746,5184 10735,6860 9084,6849"/>
              </emma:interpretation>
              <emma:one-of disjunction-type="recognition" id="oneOf2">
                <emma:interpretation id="interp2" emma:lang="" emma:confidence="0">
                  <emma:literal>у</emma:literal>
                </emma:interpretation>
                <emma:interpretation id="interp3" emma:lang="" emma:confidence="0">
                  <emma:literal>У</emma:literal>
                </emma:interpretation>
                <emma:interpretation id="interp4" emma:lang="" emma:confidence="0">
                  <emma:literal>д</emma:literal>
                </emma:interpretation>
              </emma:one-of>
            </emma:emma>
          </inkml:annotationXML>
          <inkml:trace contextRef="#ctx0" brushRef="#br0" timeOffset="7025.284">6198 101 0,'0'26'15,"0"-1"1,0 26-16,0-26 31,25 26-15,26-51-1,-26 0-15,26 0 16,-26-25-16,1 25 16,-26-51-16,76 26 15,-51-26 1,-25 0 0,0 26-1,0 75 32,-50 1-31,50 0-1,-26-26 1,26 26-16,0-25 16,0-1-16,0 26 15,0 25-15,0-25 16,0 0-16,0-1 15,0 1-15,0 25 16,0 1-16,-51-27 16,51 1-16,0 25 15,0-25-15,0 0 16,0-26-16,0 1 16,-25 25-16,25-26 0,-25-25 15,25 51-15,-51-51 16,0 51-16,26-51 15,-26 0-15,0 0 16,0-51-16,26 25 16,25 1-16,-76-26 15,76 26-15,0-1 16,0-24-16,0-1 16,25 0-16,0 26 15,52-52-15,-27 27 16,1-1-16,0 0 15,25 26-15,-25 25 16,-26-51-16</inkml:trace>
          <inkml:trace contextRef="#ctx0" brushRef="#br0" timeOffset="5399.6189">4851 178 0,'0'-26'16,"26"1"-1,-26-26 1,76 51-16,-76-51 15,25 51-15,-25-25 16,26 25-16,-26-26 16,25 26-16,26 0 15,0 0 1,-26 0 0,-25 26-1,51-1-15,-51 26 16,25 0-16,-25 25 15,0-25-15,0 0 16,0-26-16,0 0 16,0 26-16,0-25 15,-76 24 1,51-50-16,-1 51 16,-24-51-16,24 0 0,1 0 15,25 26 1,-51-26-16</inkml:trace>
          <inkml:trace contextRef="#ctx0" brushRef="#br0" timeOffset="5851.091">5486-51 0,'26'0'16,"-26"-51"-16,-26 51 78,26 26-63,-50-1-15,50 0 16,-51 52-16,51-27 16,-26 1-16,26 0 15,0 0-15,-50 0 0,50-1 16,0-24-16,0-1 15,25 51 1,26-50 0,-26-26-1,1 0 1,24 0-16,-24 0 16,25-76-16,-26 50 15</inkml:trace>
          <inkml:trace contextRef="#ctx0" brushRef="#br0" timeOffset="6244.9097">5842-330 0,'25'0'16,"-25"-26"-16,26 26 16,-1 0-1,26 0 1,0 0-1,-51 26 1,0 24 0,0 1-16,-26 0 15,1 0-15,-26 0 16,51-1-16,-51-24 16,51-1-16,0 26 15,0-26-15,0 1 16</inkml:trace>
        </inkml:traceGroup>
      </inkml:traceGroup>
    </inkml:traceGroup>
    <inkml:traceGroup>
      <inkml:annotationXML>
        <emma:emma xmlns:emma="http://www.w3.org/2003/04/emma" version="1.0">
          <emma:interpretation id="{5494AEBE-0EC5-45EA-8BC8-56A7FB301449}" emma:medium="tactile" emma:mode="ink">
            <msink:context xmlns:msink="http://schemas.microsoft.com/ink/2010/main" type="paragraph" rotatedBoundingBox="4312,7002 7250,7062 7227,8187 4289,8127" alignmentLevel="1"/>
          </emma:interpretation>
        </emma:emma>
      </inkml:annotationXML>
      <inkml:traceGroup>
        <inkml:annotationXML>
          <emma:emma xmlns:emma="http://www.w3.org/2003/04/emma" version="1.0">
            <emma:interpretation id="{6F1B6D55-ECBA-4A60-9BAA-60236532EC4B}" emma:medium="tactile" emma:mode="ink">
              <msink:context xmlns:msink="http://schemas.microsoft.com/ink/2010/main" type="line" rotatedBoundingBox="4312,7002 7250,7062 7227,8187 4289,8127"/>
            </emma:interpretation>
          </emma:emma>
        </inkml:annotationXML>
        <inkml:traceGroup>
          <inkml:annotationXML>
            <emma:emma xmlns:emma="http://www.w3.org/2003/04/emma" version="1.0">
              <emma:interpretation id="{FC2903DE-B254-47A1-A9AE-28699F04B1FF}" emma:medium="tactile" emma:mode="ink">
                <msink:context xmlns:msink="http://schemas.microsoft.com/ink/2010/main" type="inkWord" rotatedBoundingBox="4312,7002 5958,7036 5935,8161 4289,8127"/>
              </emma:interpretation>
              <emma:one-of disjunction-type="recognition" id="oneOf3">
                <emma:interpretation id="interp5" emma:lang="" emma:confidence="1">
                  <emma:literal/>
                </emma:interpretation>
              </emma:one-of>
            </emma:emma>
          </inkml:annotationXML>
          <inkml:trace contextRef="#ctx0" brushRef="#br0" timeOffset="8495.706">432 1498 0,'0'-25'16,"0"76"62,0 0-78,-51 25 16,51 51-16,-51 0 15,0 25-15,1-50 16,-1 25-16,0-26 15,51-24-15,-51-1 16,51-51-16,-25-25 16,25 26-16,0-52 47,0 1-47,0-26 15,51-25-15,-51 25 0,25 0 16,-25 0-16,51 1 15,-51-27-15,25 27 16,-25-1-16,51 0 16,-51 0-16,25-25 15,-25 51-15,51-1 16,-51-25-16,26 51 16,-26-50-16,25 24 15,-25 1 16,25 25-31,26 0 32,-25 0-32,-26 25 15,25-25-15,-25 51 16,51-26-16,-51 26 16,0 0-16,25 0 15,-25 25-15,0-25 16,51 0-16,-51-1 15,25 27-15,26-27 16,-51-24 15,26-26-31,-1 0 32,-25-26-32,51 1 0,-51-26 15,25 26-15,-25-26 16,51-25-16,-51 0 15,25-26-15,-25 26 16,51 25-16,-51 0 16,26 26-16,-26-26 15,50 0 1,-50 26 15,26 25-15</inkml:trace>
          <inkml:trace contextRef="#ctx0" brushRef="#br0" timeOffset="9014.0605">1270 2260 0,'25'0'15,"52"0"1,-52 0 0,0 0-16,26 0 15,-25 0-15,24 0 16,1 0-16,0 0 15,0 0-15</inkml:trace>
          <inkml:trace contextRef="#ctx0" brushRef="#br0" timeOffset="8765.3701">1270 1854 0,'51'0'16,"0"0"-16,-26 0 15,0-51-15,26 51 16,-25 0-16,-1 0 16,0 0-16,26 0 15,-25 0-15,-1 0 16,-25 26-1</inkml:trace>
        </inkml:traceGroup>
        <inkml:traceGroup>
          <inkml:annotationXML>
            <emma:emma xmlns:emma="http://www.w3.org/2003/04/emma" version="1.0">
              <emma:interpretation id="{0B72F9A0-0096-4588-9BD2-F62B51999DD6}" emma:medium="tactile" emma:mode="ink">
                <msink:context xmlns:msink="http://schemas.microsoft.com/ink/2010/main" type="inkWord" rotatedBoundingBox="6783,7231 7246,7241 7230,8059 6767,8050"/>
              </emma:interpretation>
              <emma:one-of disjunction-type="recognition" id="oneOf4">
                <emma:interpretation id="interp6" emma:lang="" emma:confidence="0">
                  <emma:literal>,</emma:literal>
                </emma:interpretation>
                <emma:interpretation id="interp7" emma:lang="" emma:confidence="0">
                  <emma:literal>У</emma:literal>
                </emma:interpretation>
                <emma:interpretation id="interp8" emma:lang="" emma:confidence="0">
                  <emma:literal>г</emma:literal>
                </emma:interpretation>
                <emma:interpretation id="interp9" emma:lang="" emma:confidence="0">
                  <emma:literal>D</emma:literal>
                </emma:interpretation>
                <emma:interpretation id="interp10" emma:lang="" emma:confidence="0">
                  <emma:literal>'</emma:literal>
                </emma:interpretation>
              </emma:one-of>
            </emma:emma>
          </inkml:annotationXML>
          <inkml:trace contextRef="#ctx0" brushRef="#br0" timeOffset="10827.2611">2565 1981 0,'-25'0'16,"25"-51"-1,0 26 63,0-1 157,0-24-220,25 24 1,26 1 0,-25-26-1,24 51 1,-24-25-1,25 25 1,-26 0 0,26 0-1,0 0 1,-1 101 0,-50-75-16,51 24 15,-51 1-15,0 0 16,0 25-16,0 0 15,-25 26-15,25-51 16,-51-26-16,51 1 16,-51 24-16,51-24 15,-51-26-15,1 51 16,24-51-16,26 50 16,-51-50-16,1 0 15,-1 0 16,25 0-31,26-25 32,0 0-1</inkml:trace>
        </inkml:traceGroup>
      </inkml:traceGroup>
    </inkml:traceGroup>
  </inkml:traceGroup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ax="1920" units="cm"/>
          <inkml:channel name="Y" type="integer" max="1080" units="cm"/>
          <inkml:channel name="T" type="integer" max="2.14748E9" units="dev"/>
        </inkml:traceFormat>
        <inkml:channelProperties>
          <inkml:channelProperty channel="X" name="resolution" value="36.22641" units="1/cm"/>
          <inkml:channelProperty channel="Y" name="resolution" value="34.83871" units="1/cm"/>
          <inkml:channelProperty channel="T" name="resolution" value="1" units="1/dev"/>
        </inkml:channelProperties>
      </inkml:inkSource>
      <inkml:timestamp xml:id="ts0" timeString="2020-09-18T11:55:48.787"/>
    </inkml:context>
    <inkml:brush xml:id="br0">
      <inkml:brushProperty name="width" value="0.06667" units="cm"/>
      <inkml:brushProperty name="height" value="0.06667" units="cm"/>
      <inkml:brushProperty name="color" value="#ED1C24"/>
      <inkml:brushProperty name="fitToCurve" value="1"/>
    </inkml:brush>
  </inkml:definitions>
  <inkml:traceGroup>
    <inkml:annotationXML>
      <emma:emma xmlns:emma="http://www.w3.org/2003/04/emma" version="1.0">
        <emma:interpretation id="{5C9161CF-EB74-46A3-BB89-C6C2173BFB52}" emma:medium="tactile" emma:mode="ink">
          <msink:context xmlns:msink="http://schemas.microsoft.com/ink/2010/main" type="writingRegion" rotatedBoundingBox="4484,6858 7675,6689 7986,12574 4795,12742"/>
        </emma:interpretation>
      </emma:emma>
    </inkml:annotationXML>
    <inkml:traceGroup>
      <inkml:annotationXML>
        <emma:emma xmlns:emma="http://www.w3.org/2003/04/emma" version="1.0">
          <emma:interpretation id="{DE9ECAB6-8CF6-4DC5-A259-ADDFDBD72233}" emma:medium="tactile" emma:mode="ink">
            <msink:context xmlns:msink="http://schemas.microsoft.com/ink/2010/main" type="paragraph" rotatedBoundingBox="4546,6807 7721,6807 7721,8661 4546,8661" alignmentLevel="1"/>
          </emma:interpretation>
        </emma:emma>
      </inkml:annotationXML>
      <inkml:traceGroup>
        <inkml:annotationXML>
          <emma:emma xmlns:emma="http://www.w3.org/2003/04/emma" version="1.0">
            <emma:interpretation id="{85C97187-0A55-480E-93B7-C3B063795D72}" emma:medium="tactile" emma:mode="ink">
              <msink:context xmlns:msink="http://schemas.microsoft.com/ink/2010/main" type="inkBullet" rotatedBoundingBox="4484,6858 7675,6689 7776,8592 4584,8760"/>
            </emma:interpretation>
            <emma:one-of disjunction-type="recognition" id="oneOf0">
              <emma:interpretation id="interp0" emma:lang="" emma:confidence="0">
                <emma:literal>↳</emma:literal>
              </emma:interpretation>
            </emma:one-of>
          </emma:emma>
        </inkml:annotationXML>
        <inkml:trace contextRef="#ctx0" brushRef="#br0">2785 569 0,'0'-25'15,"0"-1"1,0 1 31,0 0-16,0-1 0,0 1-15,0-1 15,0 1-31,0 0 16,0-1-16,-50-50 15,-1 51-15,0-1 16,0 1-16,26-1 16,-26 1-16,0 25 15,26-25 1,-26 25-16,0 0 0,26 0 15,-1-26 1,-24 26-16,-1 0 0,25 0 16,-50 0-1,51-25-15,-51 25 16,25 0-16,0 0 16,0 0-16,-25 0 15,25 0-15,-25 0 16,25 0-16,-25 0 15,25 0 1,-25 0-16,0 0 0,0 0 16,50 0-16,-25 0 15,1 0-15,-1 0 16,0 0 0,26 0-16,-1 0 15,-25 25-15,26-25 16,-26 26-16,26-26 15,-1 25-15,-24 0 16,-1-25-16,0 26 16,26-1-16,-1-25 15,-25 26-15,26 24 16,-26-24-16,0 25 16,26-26-16,0 0 15,-26 26-15,25-25 16,-24-1-16,50 51 15,-51-50-15,25 24 16,26 1-16,-50 0 16,50-26-16,-26 26 15,1 0-15,25-26 16,0 26-16,0 0 16,0 0-16,0-26 15,0 26-15,0-26 16,0 26-16,0-25 15,0-1-15,25 51 16,-25-25-16,51-26 16,-51 1-16,51 25 15,-26-26-15,1 26 16,24 0-16,-24-51 16,25 25-16,-26 0 15,26 1-15,0 25 16,-26-51-1,26 50-15,0-24 0,-1-26 16,-24 0-16,25 25 16,-1-25-16,27 0 15,-27 26-15,-24-26 16,50 25 0,-25-25-16,25 0 15,-25 0-15,25 0 16,0 0-16,0 0 15,1 0-15,-1 0 16,-25 0-16,-1 0 16,1 0-16,-25 0 15,50 0-15,-51 0 16,1 0-16,-1 0 16,51 0-16,-50-25 15,-1 25 1,26 0-16,-26-26 15,1 1-15,24 25 16,-24 0-16,25-26 16,-1 1-16,-24 0 15,-1 25-15,26-26 16,0 1-16,-26 25 16,26-26-16,-26 26 15,1-25-15,-1 25 16,1 0-16,24-51 15,-24 51-15,-1 0 16,1-25-16,24-1 16,-24 26-1,-1 0-15,1-50 16,-1 50-16,0-26 16,-25 1-16,26 25 15,-26-26-15,25 26 16,1-25-16,-1 0 15,-25-1-15,25 26 16,1-25-16,-26-1 16,25 1-1,-25 0-15,0-1 16,26 1-16,-1-1 16,-25-24-1,25 24-15,-25 1 16,0-1-16,26 1 15,-26 0-15,0-1 16,0 1 0,0-1-16,0 1 15,0 0-15,0-1 16,0-25 0,-51-25-1,51 25-15,-25 26 16,-1-26-16,-25 26 15,51-26 1,-50 26-16,50-1 0,-51-50 16,25 51-16,26-1 15,-25 1 1,0-26 0,-1 51-16,26-25 15,0-1 1,-25 1-1,25-1 48</inkml:trace>
      </inkml:traceGroup>
    </inkml:traceGroup>
    <inkml:traceGroup>
      <inkml:annotationXML>
        <emma:emma xmlns:emma="http://www.w3.org/2003/04/emma" version="1.0">
          <emma:interpretation id="{16F3E3D6-69C2-41AF-8117-D45F3D437B10}" emma:medium="tactile" emma:mode="ink">
            <msink:context xmlns:msink="http://schemas.microsoft.com/ink/2010/main" type="paragraph" rotatedBoundingBox="5007,10534 7878,10546 7869,12631 4998,12618" alignmentLevel="1"/>
          </emma:interpretation>
        </emma:emma>
      </inkml:annotationXML>
      <inkml:traceGroup>
        <inkml:annotationXML>
          <emma:emma xmlns:emma="http://www.w3.org/2003/04/emma" version="1.0">
            <emma:interpretation id="{AA2794A4-BC1D-4FE7-A4B3-7B21D1883CB3}" emma:medium="tactile" emma:mode="ink">
              <msink:context xmlns:msink="http://schemas.microsoft.com/ink/2010/main" type="line" rotatedBoundingBox="5007,10534 7878,10546 7869,12631 4998,12618"/>
            </emma:interpretation>
          </emma:emma>
        </inkml:annotationXML>
        <inkml:traceGroup>
          <inkml:annotationXML>
            <emma:emma xmlns:emma="http://www.w3.org/2003/04/emma" version="1.0">
              <emma:interpretation id="{7FF22F92-632C-46D4-8ABB-1E21D76C0A89}" emma:medium="tactile" emma:mode="ink">
                <msink:context xmlns:msink="http://schemas.microsoft.com/ink/2010/main" type="inkWord" rotatedBoundingBox="5007,10534 7878,10546 7869,12631 4998,12618"/>
              </emma:interpretation>
              <emma:one-of disjunction-type="recognition" id="oneOf1">
                <emma:interpretation id="interp1" emma:lang="" emma:confidence="0">
                  <emma:literal>0</emma:literal>
                </emma:interpretation>
                <emma:interpretation id="interp2" emma:lang="" emma:confidence="0">
                  <emma:literal>о</emma:literal>
                </emma:interpretation>
                <emma:interpretation id="interp3" emma:lang="" emma:confidence="0">
                  <emma:literal>°</emma:literal>
                </emma:interpretation>
                <emma:interpretation id="interp4" emma:lang="" emma:confidence="0">
                  <emma:literal>€</emma:literal>
                </emma:interpretation>
                <emma:interpretation id="interp5" emma:lang="" emma:confidence="0">
                  <emma:literal>.</emma:literal>
                </emma:interpretation>
              </emma:one-of>
            </emma:emma>
          </inkml:annotationXML>
          <inkml:trace contextRef="#ctx0" brushRef="#br0" timeOffset="4019.8807">2760 4278 0,'0'-26'78,"0"1"-63,0-1 17,0 1-32,0 0 15,0-1-15,-25 1 16,-1-1-1,-25 1-15,1-26 16,24 51-16,-25-25 16,-25-26-16,25 51 15,1-76-15,-1 76 16,-25 0-16,50-26 16,-50 1-16,51 0 15,-26 25-15,-25 0 16,50 0-16,1 0 15,-26 0-15,0 0 16,26 0 0,-26 0-16,26 0 15,-1 0-15,-25 0 16,1 0-16,24 0 16,1 0-16,-51 25 15,25 0-15,25-25 16,-24 0-16,-1 26 15,-25-1-15,25-25 16,25 0 0,-24 26-16,24-1 0,1-25 15,-26 25-15,51 1 16,-25-26-16,-1 0 16,1 25-16,-1 26 15,1-51 1,0 25-16,-1 1 15,1-1 1,-1 1-16,1-1 16,0 0-16,-1 1 15,26-1 1,0 26-16,-25-26 16,-1 26-16,1-25 15,25-1-15,-51 51 16,51-25-16,0 0 15,0-26-15,-25 26 16,25 0-16,-26 0 16,26-26-16,-25 51 15,25-25-15,0 0 16,0 0 0,0-1-16,0-24 0,0 25 15,0-1-15,25 1 16,-25-25-1,77 75-15,-27-25 16,-24-50-16,-1 25 16,26-51-16,-26 50 15,26 1-15,25-25 16,-25-1-16,0-25 16,0 25-16,0 1 15,-1-1-15,27 1 16,-27-1-16,52-25 15,-26 25-15,-25-25 16,25 0-16,-25 0 16,0 0-16,-26 0 15,26 0-15,-26 0 16,26 0-16,0 0 16,-26 0-16,52 0 15,-52 0-15,51 0 16,0 0-16,-25 0 15,-25 0-15,24 0 16,-24 0-16,25 0 16,25 0-16,-51 0 15,1 0-15,24 0 16,1-25-16,0 0 16,0-1-1,-26 26-15,1-25 16,-1 25-16,0-26 15,26 1-15,-25 25 16,24-51-16,-24 26 16,-1-1-1,51-24-15,-50-1 0,-1 25 16,26 1-16,-26-26 16,1 26-16,-1-1 15,-25 1-15,26 0 16,24-77-1,-50 77-15,0-1 16,26-25-16,-1 51 16,-25-25-16,0-51 15,0 50-15,0-24 16,0 24-16,0-25 16,0 26-16,0 0 15,0-1-15,0-25 16,0 1-16,0 24 15,0-25 1,0 1-16,0 24 16,0 1-16,0-26 15,-25 26-15,25-1 16,0 1-16,-26-26 16,26 26-1,-25-26 1,25 25-16,0 1 15,0 0-15,-25 25 16,25-26-16,0 1 16,0-1-1,-26-24-15,1 24 16,25 1 0,0-1-1,0 1 1,-26 25-1,26-25 1</inkml:trace>
        </inkml:traceGroup>
      </inkml:traceGroup>
    </inkml:traceGroup>
  </inkml:traceGroup>
</inkml:ink>
</file>

<file path=ppt/ink/ink3.xml><?xml version="1.0" encoding="utf-8"?>
<inkml:ink xmlns:inkml="http://www.w3.org/2003/InkML">
  <inkml:definitions>
    <inkml:context xml:id="ctx0">
      <inkml:inkSource xml:id="inkSrc0">
        <inkml:traceFormat>
          <inkml:channel name="X" type="integer" max="1920" units="cm"/>
          <inkml:channel name="Y" type="integer" max="1080" units="cm"/>
          <inkml:channel name="T" type="integer" max="2.14748E9" units="dev"/>
        </inkml:traceFormat>
        <inkml:channelProperties>
          <inkml:channelProperty channel="X" name="resolution" value="36.22641" units="1/cm"/>
          <inkml:channelProperty channel="Y" name="resolution" value="34.83871" units="1/cm"/>
          <inkml:channelProperty channel="T" name="resolution" value="1" units="1/dev"/>
        </inkml:channelProperties>
      </inkml:inkSource>
      <inkml:timestamp xml:id="ts0" timeString="2020-09-18T11:56:04.607"/>
    </inkml:context>
    <inkml:brush xml:id="br0">
      <inkml:brushProperty name="width" value="0.06667" units="cm"/>
      <inkml:brushProperty name="height" value="0.06667" units="cm"/>
      <inkml:brushProperty name="color" value="#ED1C24"/>
      <inkml:brushProperty name="fitToCurve" value="1"/>
    </inkml:brush>
  </inkml:definitions>
  <inkml:traceGroup>
    <inkml:annotationXML>
      <emma:emma xmlns:emma="http://www.w3.org/2003/04/emma" version="1.0">
        <emma:interpretation id="{8758884F-8FB9-4238-8F5E-A0A40920A4A1}" emma:medium="tactile" emma:mode="ink">
          <msink:context xmlns:msink="http://schemas.microsoft.com/ink/2010/main" type="writingRegion" rotatedBoundingBox="837,1346 3327,1346 3327,3048 837,3048"/>
        </emma:interpretation>
      </emma:emma>
    </inkml:annotationXML>
    <inkml:traceGroup>
      <inkml:annotationXML>
        <emma:emma xmlns:emma="http://www.w3.org/2003/04/emma" version="1.0">
          <emma:interpretation id="{F978C517-1A4C-4EF0-973A-8D2A09584495}" emma:medium="tactile" emma:mode="ink">
            <msink:context xmlns:msink="http://schemas.microsoft.com/ink/2010/main" type="paragraph" rotatedBoundingBox="837,1346 3327,1346 3327,3048 837,3048" alignmentLevel="1"/>
          </emma:interpretation>
        </emma:emma>
      </inkml:annotationXML>
      <inkml:traceGroup>
        <inkml:annotationXML>
          <emma:emma xmlns:emma="http://www.w3.org/2003/04/emma" version="1.0">
            <emma:interpretation id="{4ABE2CE6-BE76-4E8F-ABB1-66F0E25318CD}" emma:medium="tactile" emma:mode="ink">
              <msink:context xmlns:msink="http://schemas.microsoft.com/ink/2010/main" type="line" rotatedBoundingBox="837,1346 3327,1346 3327,3048 837,3048"/>
            </emma:interpretation>
          </emma:emma>
        </inkml:annotationXML>
        <inkml:traceGroup>
          <inkml:annotationXML>
            <emma:emma xmlns:emma="http://www.w3.org/2003/04/emma" version="1.0">
              <emma:interpretation id="{9EC51534-A9E2-4A83-9A7E-9C747D0C9216}" emma:medium="tactile" emma:mode="ink">
                <msink:context xmlns:msink="http://schemas.microsoft.com/ink/2010/main" type="inkWord" rotatedBoundingBox="837,1346 3327,1346 3327,3048 837,3048"/>
              </emma:interpretation>
              <emma:one-of disjunction-type="recognition" id="oneOf0">
                <emma:interpretation id="interp0" emma:lang="" emma:confidence="0">
                  <emma:literal>°</emma:literal>
                </emma:interpretation>
                <emma:interpretation id="interp1" emma:lang="" emma:confidence="0">
                  <emma:literal>о</emma:literal>
                </emma:interpretation>
                <emma:interpretation id="interp2" emma:lang="" emma:confidence="0">
                  <emma:literal>0</emma:literal>
                </emma:interpretation>
                <emma:interpretation id="interp3" emma:lang="" emma:confidence="0">
                  <emma:literal>с</emma:literal>
                </emma:interpretation>
                <emma:interpretation id="interp4" emma:lang="" emma:confidence="0">
                  <emma:literal>О</emma:literal>
                </emma:interpretation>
              </emma:one-of>
            </emma:emma>
          </inkml:annotationXML>
          <inkml:trace contextRef="#ctx0" brushRef="#br0">2416 135 0,'-76'0'172,"-51"0"-156,51-26-16,25 26 0,-50-25 15,50 25-15,0-25 16,-25-1 0,0 26-16,50 0 15,-25 0-15,26 0 16,-26 0-16,-25 0 15,0 0-15,25 0 16,-25 0-16,50 0 16,1-25-16,-26 25 15,-25 0-15,51 0 16,-1 0-16,-25 0 16,1 0-16,24 0 15,1 0-15,-26 0 16,26 0-16,-26 0 15,0 25 1,26-25-16,-26 26 16,25-26-16,-24 0 15,24 0-15,-25 0 16,51 25-16,-25-25 16,0 25-16,-1-25 15,1 26 1,-1-26-16,1 25 15,0 1 1,-1-26-16,1 25 0,25 0 16,-26 1-16,1-1 15,-26 1-15,51-1 16,-25 0-16,25 1 16,-26-1-16,1 26 15,25-26-15,-25 1 16,-1 25-16,1-26 15,25 0-15,0 26 16,0 25-16,0-50 16,0-1-16,-26 26 15,26 0-15,0-26 16,0 1 0,0 24-16,0 1 15,0-25-15,0-1 16,0 26-16,26-26 31,-1 26-31,-25-26 16,26 1-16,-1-1 15,0 1-15,1-1 16,-1 0-16,1 1 16,-1-1-16,26-25 15,-26 26-15,1-26 16,-1 25-16,26 26 15,-26-51-15,51 25 16,-50-25-16,25 26 16,-26-26-16,51 25 15,-50-25-15,24 25 16,1 1-16,0-26 16,0 0-16,0 0 15,-1 25-15,1-25 16,0 0-16,25 0 15,-25 0-15,25 26 16,-50-26-16,24 0 16,1 0-16,0 0 15,-26 0-15,26 0 16,-25 0-16,24 0 16,1 0-1,-25 0-15,-1 0 16,0 0-16,26-26 15,-25 26 1,24 0-16,-24 0 16,-1 0-16,1-25 15,24 25 1,-24 0 0,-26-26-16,51 1 15,-26 25-15,-25-25 16,25 25-16,1-51 15,-1 51-15,1 0 16,-1-26 0,0 1-1,-25 0-15,51-1 16,-25 1 0,-26-1-1,25 1 16,0 0-15,-25-1 15,0 1-31,26-1 16,-26 1 0,0 0-1,0-1 1,0 1-1,0-1 1,25 1-16,-25 0 16,0-1-1,0 1 1,0-1-16,26 1 16,-26 0-1,0-1-15,0 1 16,0-1-1,0-24 1,0 24 0,0 1-16,0-1 15,0 1-15,0 0 16,0-1 0,0 1-16,0-1 15,0-24 1,0 24-16,0 1 15,0-1-15,-26 1 16,26 0 0,0-1-16,-25-25 15,25 26 1,-26 0 0,26-1-16,0 1 15,0-1 1,0 1-1,0 0-15</inkml:trace>
        </inkml:traceGroup>
      </inkml:traceGroup>
    </inkml:traceGroup>
  </inkml:traceGroup>
</inkml:ink>
</file>

<file path=ppt/ink/ink4.xml><?xml version="1.0" encoding="utf-8"?>
<inkml:ink xmlns:inkml="http://www.w3.org/2003/InkML">
  <inkml:definitions>
    <inkml:context xml:id="ctx0">
      <inkml:inkSource xml:id="inkSrc0">
        <inkml:traceFormat>
          <inkml:channel name="X" type="integer" max="1920" units="cm"/>
          <inkml:channel name="Y" type="integer" max="1080" units="cm"/>
          <inkml:channel name="T" type="integer" max="2.14748E9" units="dev"/>
        </inkml:traceFormat>
        <inkml:channelProperties>
          <inkml:channelProperty channel="X" name="resolution" value="36.22641" units="1/cm"/>
          <inkml:channelProperty channel="Y" name="resolution" value="34.83871" units="1/cm"/>
          <inkml:channelProperty channel="T" name="resolution" value="1" units="1/dev"/>
        </inkml:channelProperties>
      </inkml:inkSource>
      <inkml:timestamp xml:id="ts0" timeString="2020-09-18T11:56:13.739"/>
    </inkml:context>
    <inkml:brush xml:id="br0">
      <inkml:brushProperty name="width" value="0.06667" units="cm"/>
      <inkml:brushProperty name="height" value="0.06667" units="cm"/>
      <inkml:brushProperty name="color" value="#ED1C24"/>
      <inkml:brushProperty name="fitToCurve" value="1"/>
    </inkml:brush>
  </inkml:definitions>
  <inkml:traceGroup>
    <inkml:annotationXML>
      <emma:emma xmlns:emma="http://www.w3.org/2003/04/emma" version="1.0">
        <emma:interpretation id="{4BF6A196-38A5-4D4C-9753-30B80DD652F4}" emma:medium="tactile" emma:mode="ink">
          <msink:context xmlns:msink="http://schemas.microsoft.com/ink/2010/main" type="writingRegion" rotatedBoundingBox="18211,2921 20802,2921 20802,4216 18211,4216"/>
        </emma:interpretation>
      </emma:emma>
    </inkml:annotationXML>
    <inkml:traceGroup>
      <inkml:annotationXML>
        <emma:emma xmlns:emma="http://www.w3.org/2003/04/emma" version="1.0">
          <emma:interpretation id="{CA923F65-AD5B-4158-BCEE-73D9BEC60D84}" emma:medium="tactile" emma:mode="ink">
            <msink:context xmlns:msink="http://schemas.microsoft.com/ink/2010/main" type="paragraph" rotatedBoundingBox="18211,2921 20802,2921 20802,4216 18211,4216" alignmentLevel="1"/>
          </emma:interpretation>
        </emma:emma>
      </inkml:annotationXML>
      <inkml:traceGroup>
        <inkml:annotationXML>
          <emma:emma xmlns:emma="http://www.w3.org/2003/04/emma" version="1.0">
            <emma:interpretation id="{250B7B93-C184-4C9E-BA0A-FDB2DC1F6C7E}" emma:medium="tactile" emma:mode="ink">
              <msink:context xmlns:msink="http://schemas.microsoft.com/ink/2010/main" type="line" rotatedBoundingBox="18211,2921 20802,2921 20802,4216 18211,4216"/>
            </emma:interpretation>
          </emma:emma>
        </inkml:annotationXML>
        <inkml:traceGroup>
          <inkml:annotationXML>
            <emma:emma xmlns:emma="http://www.w3.org/2003/04/emma" version="1.0">
              <emma:interpretation id="{4B3EE7FA-4635-4F69-AF5E-5CAA1D5C3D43}" emma:medium="tactile" emma:mode="ink">
                <msink:context xmlns:msink="http://schemas.microsoft.com/ink/2010/main" type="inkWord" rotatedBoundingBox="18211,2921 20802,2921 20802,4216 18211,4216"/>
              </emma:interpretation>
              <emma:one-of disjunction-type="recognition" id="oneOf0">
                <emma:interpretation id="interp0" emma:lang="" emma:confidence="0">
                  <emma:literal>°</emma:literal>
                </emma:interpretation>
                <emma:interpretation id="interp1" emma:lang="" emma:confidence="0">
                  <emma:literal>с</emma:literal>
                </emma:interpretation>
                <emma:interpretation id="interp2" emma:lang="" emma:confidence="0">
                  <emma:literal>о</emma:literal>
                </emma:interpretation>
                <emma:interpretation id="interp3" emma:lang="" emma:confidence="0">
                  <emma:literal>а</emma:literal>
                </emma:interpretation>
                <emma:interpretation id="interp4" emma:lang="" emma:confidence="0">
                  <emma:literal>0</emma:literal>
                </emma:interpretation>
              </emma:one-of>
            </emma:emma>
          </inkml:annotationXML>
          <inkml:trace contextRef="#ctx0" brushRef="#br0">2262 221 0,'-26'0'63,"1"0"-63,-1 0 15,-24-26-15,-27 1 16,1 0-16,0 25 15,0 0-15,25-26 16,-25 1-16,-26-1 16,-25 1-16,51 25 15,-26-25-15,26 25 16,25 0-16,-25 0 16,0 0-16,0 0 15,0 0-15,-1 0 16,1 0-16,0 0 15,0 0-15,25 0 16,-25 0-16,0 0 16,25 0-16,0 25 15,0-25-15,26 25 16,-1-25-16,1 26 16,0 25 15,-1-51-31,1 50 15,-1-24 1,26 25-16,0-26 16,-25 0-16,25 52 15,0-27-15,0 1 16,0 0-16,0 0 16,25 0-16,-25-1 15,26-24-15,25 50 16,-1 0-16,-24-50 15,50 24-15,-25 1 16,-26-25 0,51-1-1,-25 26-15,0-26 16,0 1-16,76 24 16,-76-24-16,-1-26 15,1 25-15,0 1 16,25-26-16,-25 0 15,-26 0-15,52 0 16,-27 0-16,27 0 16,-1 25-16,0-25 15,0 0-15,-25 0 16,25 0-16,0 0 16,-50 0-16,75 0 15,-24 0-15,24 0 16,-25 0-16,1 0 15,-1 0-15,-51 0 16,1 0-16,-1-25 16,0 25-1,1-26 1,-1 1 0,1 25-16,-1-26 15,0 1 1,1 0-16,-1-1 15,1 1 17,-26-26-17,25 26-15,0-1 16,-25 1 0,0-1-16,0 1 15,26 25-15,-26-25 16,0-1-1,0 1 1,0-1-16,0 1 16,0 0-1,0-1-15,0 1 16,0-1-16,0 1 16,-26-26-16,-24 26 15,24 25-15,-25-51 16,26 51-16,-26-51 15,26 51 1,-1-25-16,1-1 0,0 26 16,25-25-16,-26 25 15,26-25-15,-25 25 16,25-26 0,-26 26 15</inkml:trace>
        </inkml:traceGroup>
      </inkml:traceGroup>
    </inkml:traceGroup>
  </inkml:traceGroup>
</inkml:ink>
</file>

<file path=ppt/ink/ink5.xml><?xml version="1.0" encoding="utf-8"?>
<inkml:ink xmlns:inkml="http://www.w3.org/2003/InkML">
  <inkml:definitions>
    <inkml:context xml:id="ctx0">
      <inkml:inkSource xml:id="inkSrc0">
        <inkml:traceFormat>
          <inkml:channel name="X" type="integer" max="1920" units="cm"/>
          <inkml:channel name="Y" type="integer" max="1080" units="cm"/>
          <inkml:channel name="T" type="integer" max="2.14748E9" units="dev"/>
        </inkml:traceFormat>
        <inkml:channelProperties>
          <inkml:channelProperty channel="X" name="resolution" value="36.22641" units="1/cm"/>
          <inkml:channelProperty channel="Y" name="resolution" value="34.83871" units="1/cm"/>
          <inkml:channelProperty channel="T" name="resolution" value="1" units="1/dev"/>
        </inkml:channelProperties>
      </inkml:inkSource>
      <inkml:timestamp xml:id="ts0" timeString="2020-09-18T11:56:17.760"/>
    </inkml:context>
    <inkml:brush xml:id="br0">
      <inkml:brushProperty name="width" value="0.06667" units="cm"/>
      <inkml:brushProperty name="height" value="0.06667" units="cm"/>
      <inkml:brushProperty name="color" value="#ED1C24"/>
      <inkml:brushProperty name="fitToCurve" value="1"/>
    </inkml:brush>
  </inkml:definitions>
  <inkml:traceGroup>
    <inkml:annotationXML>
      <emma:emma xmlns:emma="http://www.w3.org/2003/04/emma" version="1.0">
        <emma:interpretation id="{890CFCB3-C916-4781-AE21-5D1B63FB2759}" emma:medium="tactile" emma:mode="ink">
          <msink:context xmlns:msink="http://schemas.microsoft.com/ink/2010/main" type="inkDrawing" rotatedBoundingBox="18662,5503 21137,5681 21007,7476 18532,7297" hotPoints="21227,6549 19965,7506 18534,6828 19796,5870" semanticType="enclosure" shapeName="Ellipse"/>
        </emma:interpretation>
      </emma:emma>
    </inkml:annotationXML>
    <inkml:trace contextRef="#ctx0" brushRef="#br0">2033 584 0,'-25'-26'109,"-26"26"-78,-25-50-31,25 24 16,-25 26-16,-1-25 16,1-1-16,0 26 15,0-25-15,0 25 16,25 0-16,25 0 16,-24 0-16,-1 0 15,25 0-15,-24 0 16,-1 0-16,0 0 15,-25 0-15,25 0 16,0 0-16,0 25 16,26-25-16,-77 26 15,52-1-15,-1 1 16,0-1-16,0-25 16,0 25-16,1 1 15,-1-1-15,0-25 16,0 26-16,0-1 15,1 0 1,24 1-16,1 25 16,25-26-1,-26 0-15,26 1 16,-25 25-16,25-26 16,0 26-16,0-26 15,0 51 1,0-25-16,0 0 0,25-26 15,1 26-15,-1 51 16,26-51-16,0-1 16,0 1-1,50 0-15,-50 0 16,25-26-16,0 26 16,1-26-16,24 1 15,-25-1-15,26 1 16,-26-26-16,0 0 15,1 0-15,-27 0 16,27 0-16,-27 0 16,1 0-16,25 0 15,1 0-15,-1 0 16,0 0 0,0 0-16,-25 0 15,-26 0-15,52-26 16,-52 26-16,51-25 15,-25 25-15,-26-26 16,1 26-16,25-25 16,-1 0-16,-24-1 15,-1 26-15,1-51 16,24 26-16,-50 0 16,51-26-1,-25-25-15,24-26 16,-24 26-16,-26 0 15,0 25-15,0-25 16,0-1-16,0 1 16,-26 0-16,26 0 15,-50 25-15,-27-51 16,27 1-16,-1 50 16,-51-51-16,1 52 15,24-1-15,27 0 16,-77-25-16,25 50 15,26 1-15,25 25 16,-25 0-16,-51 0 16,51-25-16</inkml:trace>
  </inkml:traceGroup>
</inkml:ink>
</file>

<file path=ppt/ink/ink6.xml><?xml version="1.0" encoding="utf-8"?>
<inkml:ink xmlns:inkml="http://www.w3.org/2003/InkML">
  <inkml:definitions>
    <inkml:context xml:id="ctx0">
      <inkml:inkSource xml:id="inkSrc0">
        <inkml:traceFormat>
          <inkml:channel name="X" type="integer" max="1920" units="cm"/>
          <inkml:channel name="Y" type="integer" max="1080" units="cm"/>
          <inkml:channel name="T" type="integer" max="2.14748E9" units="dev"/>
        </inkml:traceFormat>
        <inkml:channelProperties>
          <inkml:channelProperty channel="X" name="resolution" value="36.22641" units="1/cm"/>
          <inkml:channelProperty channel="Y" name="resolution" value="34.83871" units="1/cm"/>
          <inkml:channelProperty channel="T" name="resolution" value="1" units="1/dev"/>
        </inkml:channelProperties>
      </inkml:inkSource>
      <inkml:timestamp xml:id="ts0" timeString="2020-09-18T11:56:19.538"/>
    </inkml:context>
    <inkml:brush xml:id="br0">
      <inkml:brushProperty name="width" value="0.06667" units="cm"/>
      <inkml:brushProperty name="height" value="0.06667" units="cm"/>
      <inkml:brushProperty name="color" value="#ED1C24"/>
      <inkml:brushProperty name="fitToCurve" value="1"/>
    </inkml:brush>
  </inkml:definitions>
  <inkml:traceGroup>
    <inkml:annotationXML>
      <emma:emma xmlns:emma="http://www.w3.org/2003/04/emma" version="1.0">
        <emma:interpretation id="{F7419CC4-7917-4149-9A46-C92CF5C5597D}" emma:medium="tactile" emma:mode="ink">
          <msink:context xmlns:msink="http://schemas.microsoft.com/ink/2010/main" type="inkDrawing" rotatedBoundingBox="18410,8504 21308,8944 20986,11069 18087,10629" hotPoints="21195,9990 19678,10967 18166,9984 19683,9007" semanticType="enclosure" shapeName="Ellipse"/>
        </emma:interpretation>
      </emma:emma>
    </inkml:annotationXML>
    <inkml:trace contextRef="#ctx0" brushRef="#br0">2252 609 0,'0'-25'78,"-51"-26"-63,-25 26 1,25-1-16,-25 1 16,-51-26-16,76 51 15,-25 0-15,-26-25 16,-25-1-16,25 1 16,1-1-16,-26 1 15,25 25-15,1 0 16,-1 0-16,26 0 15,0 0-15,-1 0 16,52 0-16,-51 25 16,50-25-16,-24 26 15,-1-1-15,25 1 16,1-1-16,-26 0 16,-25 77-16,25-26 15,26-25-15,-51 0 16,50 25-16,-25 26 15,51-52-15,0 1 16,0 0-16,0 25 16,0-50-16,0 24 15,0 27-15,0-52 16,0 51-16,26-50 16,-1 24-16,1 1 15,50 25-15,-25-25 16,-1-25-16,27 50 15,-27-51-15,27 26 16,24 0 0,-25 0-16,51-1 0,-50-24 15,24-1 1,1 1-16,25-1 0,-26 0 16,-24-25-1,-1 0-15,0 0 16,26 0-16,-26 0 15,0 0-15,0 0 16,0 0-16,-50 0 16,50-50-16,0 24 15,-50 26-15,50-25 16,-25-26-16,25 51 16,-25-51-1,25 0-15,0 26 0,-25 0 16,0-26-1,-1 25-15,-24 1 16,50-26-16,-51 0 16,1 51-16,-1-25 15,1-26-15,-26 0 16,0 26-16,25-51 16,-25 25-16,0-25 15,0 0-15,0-26 16,-25-25-16,-52 51 15,1-51-15,25 51 16,-76-51-16,0 0 16,26 50-16,-26-24 15,51 50-15,-51-51 16,25 52-16</inkml:trace>
  </inkml:traceGroup>
</inkml:ink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6990D1D-AC65-4152-8B59-960DC3865E1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90E32796-3D05-430A-80D8-41BF579AA96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5F89E7BF-4E56-464D-920B-D7B947D368C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093573-EBE8-4A5A-9FB0-04D633D3D1A7}" type="datetimeFigureOut">
              <a:rPr lang="ru-RU" smtClean="0"/>
              <a:t>24.09.2020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2F7B0A8A-8392-4D71-9B4C-410E504F22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07B33146-F8E6-4872-8436-BF482A05B4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12D361-0085-46A4-BB55-ADDA2CED527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6780290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E141C8F-468A-486E-B302-644E42CA19E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84D667CA-3EA5-46B0-972D-E205654B1B2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31B740D4-DA49-41A5-8D64-618A86302A8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093573-EBE8-4A5A-9FB0-04D633D3D1A7}" type="datetimeFigureOut">
              <a:rPr lang="ru-RU" smtClean="0"/>
              <a:t>24.09.2020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4D48E92C-EFE8-488D-BE6F-18EA285D802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FD48ACBF-EC80-47DE-BE79-266F87395F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12D361-0085-46A4-BB55-ADDA2CED527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0760268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4AFDAF9-24E6-4E73-A441-865BCFEA280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42FDB7D3-A0C5-4C0D-928A-0EA8E23865E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276D1125-C7D6-4601-A128-7C0E8E58950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093573-EBE8-4A5A-9FB0-04D633D3D1A7}" type="datetimeFigureOut">
              <a:rPr lang="ru-RU" smtClean="0"/>
              <a:t>24.09.2020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BE0A8EED-F061-45A4-A99F-8010388651F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A01F009A-D739-49BA-AF57-7BE8FB825A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12D361-0085-46A4-BB55-ADDA2CED527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3970461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CA1349E-C822-4B9C-8F0E-DA077997385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D3991DE5-81FC-488C-8151-CC14D3868E6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CF3C0AC3-224C-496B-B946-36E111BA527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98564403-8DFE-44EB-BD08-EC67516D6B6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093573-EBE8-4A5A-9FB0-04D633D3D1A7}" type="datetimeFigureOut">
              <a:rPr lang="ru-RU" smtClean="0"/>
              <a:t>24.09.2020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3D28ED39-E89D-4FF2-9DD8-4025DE6EA8E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22AD3C42-171E-4AFF-82CD-20DF0A3057E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12D361-0085-46A4-BB55-ADDA2CED527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6923108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E601BF0-2B36-4395-9249-D48C1233D7F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C6C4A0E2-275D-4D24-89F7-F466B92AFF0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A175234E-9330-4F59-9ABF-73F9BE6B259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9E187F67-3F6A-4559-A2BF-EF0620999CA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2D25250E-0A77-4931-8F4C-7A52DDBA9BC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297B5037-94BB-4AA3-BA2B-567EED27299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093573-EBE8-4A5A-9FB0-04D633D3D1A7}" type="datetimeFigureOut">
              <a:rPr lang="ru-RU" smtClean="0"/>
              <a:t>24.09.2020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24F67550-EC59-4A67-B17B-22ED482F4D6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F18A13E7-C58B-4ADC-8320-8774642B512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12D361-0085-46A4-BB55-ADDA2CED527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539446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5A3D327-45BE-479D-958C-FE4D52AE594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9CAAA453-E8DD-419F-B84F-905487432FC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093573-EBE8-4A5A-9FB0-04D633D3D1A7}" type="datetimeFigureOut">
              <a:rPr lang="ru-RU" smtClean="0"/>
              <a:t>24.09.2020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2C6847A5-BBD2-406B-A141-0709F51704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AE12DDF1-94D7-4A82-BF46-16E3EAFABB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12D361-0085-46A4-BB55-ADDA2CED527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4864103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B2F682CB-756C-4CD2-AFE6-4862FC00D84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093573-EBE8-4A5A-9FB0-04D633D3D1A7}" type="datetimeFigureOut">
              <a:rPr lang="ru-RU" smtClean="0"/>
              <a:t>24.09.2020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05CDC012-326B-4053-899A-CF61A2B3CA1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4C193B59-75B6-4015-8361-895D42CAD4F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12D361-0085-46A4-BB55-ADDA2CED527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9659487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13682A2-2493-41B7-A7C8-0760C4A9FB7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BBF813BC-6738-4884-916C-9CC9726BA44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5D994975-EB43-478B-AEA9-7DD42844E10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051B4A48-B34D-4B61-BC43-6CF734242DE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093573-EBE8-4A5A-9FB0-04D633D3D1A7}" type="datetimeFigureOut">
              <a:rPr lang="ru-RU" smtClean="0"/>
              <a:t>24.09.2020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004EF368-5D1E-4C94-8499-31A776C4F74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5F3DEB91-FDFE-4BEE-B2FC-637972FB0A9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12D361-0085-46A4-BB55-ADDA2CED527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8127210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14FCC9E-9FE8-451C-AF6E-3C43391AFB5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89EB174F-4197-45C4-BB53-0118DFB99E3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339235CA-3971-4254-8C7B-EDAFD7F63CA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66F94871-ABEB-4946-820C-E2BE2068332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093573-EBE8-4A5A-9FB0-04D633D3D1A7}" type="datetimeFigureOut">
              <a:rPr lang="ru-RU" smtClean="0"/>
              <a:t>24.09.2020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9CE6A0E4-C2FF-439D-B6B3-DEAC8603F17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963281DF-6B11-4FA1-ADDD-5C6771616D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12D361-0085-46A4-BB55-ADDA2CED527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0963228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F49286F-A2E7-4E31-A0FB-9C70B60D9D4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37F308D8-E501-4A89-9BA2-C89A8D32261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A79A683F-DE8E-462F-A4BB-F7DF8207EE3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093573-EBE8-4A5A-9FB0-04D633D3D1A7}" type="datetimeFigureOut">
              <a:rPr lang="ru-RU" smtClean="0"/>
              <a:t>24.09.2020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3B7ABE1B-1C7A-4B5B-BD62-78B5659EFE4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CE1A4BA0-4024-4C0B-B630-2E761502B27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12D361-0085-46A4-BB55-ADDA2CED527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5374386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5257CD87-E214-48A2-BC01-1C48FBFFBDD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DD2F5C9E-584B-4ACA-88C9-DD0934B6AD3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59F867A9-CC7F-460C-881C-A8028F1C417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093573-EBE8-4A5A-9FB0-04D633D3D1A7}" type="datetimeFigureOut">
              <a:rPr lang="ru-RU" smtClean="0"/>
              <a:t>24.09.2020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6AF80790-4840-4564-8ED6-CAF2BEBC9A7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F2A8951B-2FE5-450B-AB23-C69BD3632C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12D361-0085-46A4-BB55-ADDA2CED527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7886477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F9A18C8-DAD6-4D0B-BB34-5170B7AF452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444BA5CE-DA25-4CEF-B5F7-06A115C41B7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429DF122-386F-46B1-8B0B-0D543E4137E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093573-EBE8-4A5A-9FB0-04D633D3D1A7}" type="datetimeFigureOut">
              <a:rPr lang="ru-RU" smtClean="0"/>
              <a:t>24.09.2020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F97D3A22-D8ED-4597-A49B-3CA1ACDDAEF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529B9ADA-EFFA-4780-BA46-0864DFB1700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712D361-0085-46A4-BB55-ADDA2CED527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5582628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emf"/><Relationship Id="rId2" Type="http://schemas.openxmlformats.org/officeDocument/2006/relationships/image" Target="../media/image4.emf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6.emf"/><Relationship Id="rId4" Type="http://schemas.openxmlformats.org/officeDocument/2006/relationships/customXml" Target="../ink/ink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emf"/><Relationship Id="rId2" Type="http://schemas.openxmlformats.org/officeDocument/2006/relationships/image" Target="../media/image7.emf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0.emf"/><Relationship Id="rId4" Type="http://schemas.openxmlformats.org/officeDocument/2006/relationships/image" Target="../media/image9.emf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customXml" Target="../ink/ink2.xml"/><Relationship Id="rId2" Type="http://schemas.openxmlformats.org/officeDocument/2006/relationships/image" Target="../media/image11.emf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10.emf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emf"/><Relationship Id="rId3" Type="http://schemas.openxmlformats.org/officeDocument/2006/relationships/image" Target="../media/image13.emf"/><Relationship Id="rId7" Type="http://schemas.openxmlformats.org/officeDocument/2006/relationships/customXml" Target="../ink/ink4.xml"/><Relationship Id="rId12" Type="http://schemas.openxmlformats.org/officeDocument/2006/relationships/image" Target="../media/image18.emf"/><Relationship Id="rId2" Type="http://schemas.openxmlformats.org/officeDocument/2006/relationships/image" Target="../media/image12.emf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5.emf"/><Relationship Id="rId11" Type="http://schemas.openxmlformats.org/officeDocument/2006/relationships/customXml" Target="../ink/ink6.xml"/><Relationship Id="rId5" Type="http://schemas.openxmlformats.org/officeDocument/2006/relationships/customXml" Target="../ink/ink3.xml"/><Relationship Id="rId10" Type="http://schemas.openxmlformats.org/officeDocument/2006/relationships/image" Target="../media/image17.emf"/><Relationship Id="rId4" Type="http://schemas.openxmlformats.org/officeDocument/2006/relationships/image" Target="../media/image14.emf"/><Relationship Id="rId9" Type="http://schemas.openxmlformats.org/officeDocument/2006/relationships/customXml" Target="../ink/ink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818985" y="596347"/>
            <a:ext cx="9725291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000" b="1" dirty="0"/>
              <a:t>4-е занятие. </a:t>
            </a:r>
            <a:r>
              <a:rPr lang="ru-RU" sz="2000" dirty="0"/>
              <a:t>Уравнения в полных дифференциалах</a:t>
            </a:r>
            <a:r>
              <a:rPr lang="ru-RU" sz="2000" dirty="0" smtClean="0"/>
              <a:t>. Интегрирующий множитель.</a:t>
            </a:r>
            <a:endParaRPr lang="ru-RU" sz="2000" dirty="0"/>
          </a:p>
          <a:p>
            <a:r>
              <a:rPr lang="ru-RU" sz="2000" b="1" dirty="0"/>
              <a:t>В аудитории: </a:t>
            </a:r>
            <a:r>
              <a:rPr lang="ru-RU" sz="2000" dirty="0"/>
              <a:t>Ф</a:t>
            </a:r>
            <a:r>
              <a:rPr lang="ru-RU" sz="2000" b="1" dirty="0"/>
              <a:t>.  </a:t>
            </a:r>
            <a:r>
              <a:rPr lang="ru-RU" sz="2000" dirty="0"/>
              <a:t>187, 189, 191, 196, 198, 200, пример </a:t>
            </a:r>
            <a:r>
              <a:rPr lang="ru-RU" sz="2000" dirty="0" smtClean="0"/>
              <a:t>23 на </a:t>
            </a:r>
            <a:r>
              <a:rPr lang="ru-RU" sz="2000" dirty="0"/>
              <a:t>интегрирующий множитель.</a:t>
            </a:r>
          </a:p>
          <a:p>
            <a:r>
              <a:rPr lang="ru-RU" sz="2000" b="1" dirty="0"/>
              <a:t>На дом:</a:t>
            </a:r>
            <a:r>
              <a:rPr lang="ru-RU" sz="2000" dirty="0"/>
              <a:t> Ф. 188, 190,  192, 193, 195, 199, 201, 206</a:t>
            </a:r>
          </a:p>
          <a:p>
            <a:r>
              <a:rPr lang="ru-RU" sz="2000" dirty="0" smtClean="0"/>
              <a:t> </a:t>
            </a:r>
            <a:endParaRPr lang="ru-RU" sz="2000" dirty="0"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18985" y="3159689"/>
            <a:ext cx="8148751" cy="2087334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03362" y="1888737"/>
            <a:ext cx="7353751" cy="651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739847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8162" y="591311"/>
            <a:ext cx="10934890" cy="50250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5323304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728368" y="5744996"/>
            <a:ext cx="80124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 smtClean="0"/>
              <a:t>Ответ </a:t>
            </a:r>
            <a:endParaRPr lang="ru-RU" dirty="0"/>
          </a:p>
          <a:p>
            <a:r>
              <a:rPr lang="ru-RU" dirty="0" smtClean="0"/>
              <a:t> </a:t>
            </a:r>
            <a:endParaRPr lang="ru-RU" dirty="0"/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0788" y="320740"/>
            <a:ext cx="9669925" cy="1256887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71296" y="5629343"/>
            <a:ext cx="2914454" cy="677036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1103870" y="1577628"/>
            <a:ext cx="110387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/>
              <a:t>1 способ </a:t>
            </a:r>
            <a:endParaRPr lang="ru-RU" dirty="0"/>
          </a:p>
          <a:p>
            <a:r>
              <a:rPr lang="ru-RU" dirty="0" smtClean="0"/>
              <a:t> </a:t>
            </a:r>
            <a:endParaRPr lang="ru-RU" dirty="0"/>
          </a:p>
        </p:txBody>
      </p:sp>
      <p:sp>
        <p:nvSpPr>
          <p:cNvPr id="9" name="Прямоугольник 8"/>
          <p:cNvSpPr/>
          <p:nvPr/>
        </p:nvSpPr>
        <p:spPr>
          <a:xfrm>
            <a:off x="982828" y="4496486"/>
            <a:ext cx="109356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dirty="0" smtClean="0"/>
              <a:t>2 </a:t>
            </a:r>
            <a:r>
              <a:rPr lang="ru-RU" b="1" dirty="0"/>
              <a:t>способ </a:t>
            </a:r>
            <a:endParaRPr lang="ru-RU" dirty="0"/>
          </a:p>
        </p:txBody>
      </p:sp>
      <mc:AlternateContent xmlns:mc="http://schemas.openxmlformats.org/markup-compatibility/2006">
        <mc:Choice xmlns:p14="http://schemas.microsoft.com/office/powerpoint/2010/main" Requires="p14">
          <p:contentPart p14:bwMode="auto" r:id="rId4">
            <p14:nvContentPartPr>
              <p14:cNvPr id="10" name="Рукописный ввод 9"/>
              <p14:cNvContentPartPr/>
              <p14:nvPr/>
            </p14:nvContentPartPr>
            <p14:xfrm>
              <a:off x="1527048" y="1865304"/>
              <a:ext cx="2341080" cy="1051920"/>
            </p14:xfrm>
          </p:contentPart>
        </mc:Choice>
        <mc:Fallback>
          <p:pic>
            <p:nvPicPr>
              <p:cNvPr id="10" name="Рукописный ввод 9"/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1515168" y="1853424"/>
                <a:ext cx="2364840" cy="107568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8714424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39567" y="0"/>
            <a:ext cx="9885120" cy="4320691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57680" y="4432467"/>
            <a:ext cx="4469351" cy="907690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302482" y="4672118"/>
            <a:ext cx="2771403" cy="735151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157680" y="5490617"/>
            <a:ext cx="7432053" cy="11529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824965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31753" y="296564"/>
            <a:ext cx="9780536" cy="5527588"/>
          </a:xfrm>
          <a:prstGeom prst="rect">
            <a:avLst/>
          </a:prstGeom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6" name="Рукописный ввод 5"/>
              <p14:cNvContentPartPr/>
              <p14:nvPr/>
            </p14:nvContentPartPr>
            <p14:xfrm>
              <a:off x="1630728" y="2437704"/>
              <a:ext cx="1207080" cy="2117520"/>
            </p14:xfrm>
          </p:contentPart>
        </mc:Choice>
        <mc:Fallback xmlns="">
          <p:pic>
            <p:nvPicPr>
              <p:cNvPr id="6" name="Рукописный ввод 5"/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1618848" y="2425824"/>
                <a:ext cx="1230840" cy="214128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34113532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4549" y="463901"/>
            <a:ext cx="6453367" cy="2946563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89125" y="521567"/>
            <a:ext cx="4778784" cy="4081788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59027" y="5218097"/>
            <a:ext cx="5445211" cy="797353"/>
          </a:xfrm>
          <a:prstGeom prst="rect">
            <a:avLst/>
          </a:prstGeom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5">
            <p14:nvContentPartPr>
              <p14:cNvPr id="3" name="Рукописный ввод 2"/>
              <p14:cNvContentPartPr/>
              <p14:nvPr/>
            </p14:nvContentPartPr>
            <p14:xfrm>
              <a:off x="300528" y="481824"/>
              <a:ext cx="901800" cy="616320"/>
            </p14:xfrm>
          </p:contentPart>
        </mc:Choice>
        <mc:Fallback xmlns="">
          <p:pic>
            <p:nvPicPr>
              <p:cNvPr id="3" name="Рукописный ввод 2"/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288648" y="469944"/>
                <a:ext cx="925560" cy="6400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7">
            <p14:nvContentPartPr>
              <p14:cNvPr id="8" name="Рукописный ввод 7"/>
              <p14:cNvContentPartPr/>
              <p14:nvPr/>
            </p14:nvContentPartPr>
            <p14:xfrm>
              <a:off x="6555888" y="1045224"/>
              <a:ext cx="936000" cy="484920"/>
            </p14:xfrm>
          </p:contentPart>
        </mc:Choice>
        <mc:Fallback xmlns="">
          <p:pic>
            <p:nvPicPr>
              <p:cNvPr id="8" name="Рукописный ввод 7"/>
              <p:cNvPicPr/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6544008" y="1033344"/>
                <a:ext cx="959760" cy="5086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9">
            <p14:nvContentPartPr>
              <p14:cNvPr id="10" name="Рукописный ввод 9"/>
              <p14:cNvContentPartPr/>
              <p14:nvPr/>
            </p14:nvContentPartPr>
            <p14:xfrm>
              <a:off x="6693048" y="2011824"/>
              <a:ext cx="891000" cy="650520"/>
            </p14:xfrm>
          </p:contentPart>
        </mc:Choice>
        <mc:Fallback xmlns="">
          <p:pic>
            <p:nvPicPr>
              <p:cNvPr id="10" name="Рукописный ввод 9"/>
              <p:cNvPicPr/>
              <p:nvPr/>
            </p:nvPicPr>
            <p:blipFill>
              <a:blip r:embed="rId10"/>
              <a:stretch>
                <a:fillRect/>
              </a:stretch>
            </p:blipFill>
            <p:spPr>
              <a:xfrm>
                <a:off x="6681168" y="1999944"/>
                <a:ext cx="914760" cy="6742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1">
            <p14:nvContentPartPr>
              <p14:cNvPr id="12" name="Рукописный ввод 11"/>
              <p14:cNvContentPartPr/>
              <p14:nvPr/>
            </p14:nvContentPartPr>
            <p14:xfrm>
              <a:off x="6559488" y="3154824"/>
              <a:ext cx="1052280" cy="756360"/>
            </p14:xfrm>
          </p:contentPart>
        </mc:Choice>
        <mc:Fallback xmlns="">
          <p:pic>
            <p:nvPicPr>
              <p:cNvPr id="12" name="Рукописный ввод 11"/>
              <p:cNvPicPr/>
              <p:nvPr/>
            </p:nvPicPr>
            <p:blipFill>
              <a:blip r:embed="rId12"/>
              <a:stretch>
                <a:fillRect/>
              </a:stretch>
            </p:blipFill>
            <p:spPr>
              <a:xfrm>
                <a:off x="6547608" y="3142944"/>
                <a:ext cx="1076040" cy="78012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35323058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458</TotalTime>
  <Words>62</Words>
  <Application>Microsoft Office PowerPoint</Application>
  <PresentationFormat>Широкоэкранный</PresentationFormat>
  <Paragraphs>9</Paragraphs>
  <Slides>6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6</vt:i4>
      </vt:variant>
    </vt:vector>
  </HeadingPairs>
  <TitlesOfParts>
    <vt:vector size="10" baseType="lpstr">
      <vt:lpstr>Arial</vt:lpstr>
      <vt:lpstr>Calibri</vt:lpstr>
      <vt:lpstr>Calibri Light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User User</dc:creator>
  <cp:lastModifiedBy>annan</cp:lastModifiedBy>
  <cp:revision>102</cp:revision>
  <dcterms:created xsi:type="dcterms:W3CDTF">2020-03-24T19:02:11Z</dcterms:created>
  <dcterms:modified xsi:type="dcterms:W3CDTF">2020-09-24T14:10:53Z</dcterms:modified>
</cp:coreProperties>
</file>